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57" r:id="rId3"/>
    <p:sldId id="262" r:id="rId4"/>
    <p:sldId id="263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6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1A8E0DE-0383-4AAA-8AA9-CDD2D694AF90}" type="datetimeFigureOut">
              <a:rPr lang="es-MX" smtClean="0"/>
              <a:t>25/09/2020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959D36A-6661-4623-B3DB-C800325B89C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320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297C-8537-4910-B5AC-07AD115B52E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632B-2EB8-404A-A33A-AB85B12545E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297C-8537-4910-B5AC-07AD115B52E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632B-2EB8-404A-A33A-AB85B1254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297C-8537-4910-B5AC-07AD115B52E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632B-2EB8-404A-A33A-AB85B1254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297C-8537-4910-B5AC-07AD115B52E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632B-2EB8-404A-A33A-AB85B1254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297C-8537-4910-B5AC-07AD115B52E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8C6632B-2EB8-404A-A33A-AB85B12545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297C-8537-4910-B5AC-07AD115B52E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632B-2EB8-404A-A33A-AB85B1254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297C-8537-4910-B5AC-07AD115B52E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632B-2EB8-404A-A33A-AB85B1254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297C-8537-4910-B5AC-07AD115B52E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632B-2EB8-404A-A33A-AB85B1254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297C-8537-4910-B5AC-07AD115B52E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632B-2EB8-404A-A33A-AB85B1254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297C-8537-4910-B5AC-07AD115B52E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632B-2EB8-404A-A33A-AB85B1254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297C-8537-4910-B5AC-07AD115B52E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632B-2EB8-404A-A33A-AB85B1254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46297C-8537-4910-B5AC-07AD115B52E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C6632B-2EB8-404A-A33A-AB85B12545E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2819400"/>
            <a:ext cx="8229600" cy="2590800"/>
          </a:xfrm>
        </p:spPr>
        <p:txBody>
          <a:bodyPr>
            <a:normAutofit fontScale="90000"/>
          </a:bodyPr>
          <a:lstStyle/>
          <a:p>
            <a:r>
              <a:rPr lang="es-ES" dirty="0"/>
              <a:t> </a:t>
            </a:r>
            <a:br>
              <a:rPr lang="es-ES" dirty="0"/>
            </a:br>
            <a:r>
              <a:rPr lang="es-ES" dirty="0" smtClean="0"/>
              <a:t>procedimiento </a:t>
            </a:r>
            <a:r>
              <a:rPr lang="en-US" dirty="0" err="1" smtClean="0"/>
              <a:t>Parlamentario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Las </a:t>
            </a:r>
            <a:r>
              <a:rPr lang="en-US" dirty="0" err="1" smtClean="0"/>
              <a:t>reglas</a:t>
            </a:r>
            <a:r>
              <a:rPr lang="en-US" dirty="0" smtClean="0"/>
              <a:t> de </a:t>
            </a:r>
            <a:r>
              <a:rPr lang="en-US" dirty="0" err="1" smtClean="0"/>
              <a:t>orden</a:t>
            </a:r>
            <a:r>
              <a:rPr lang="en-US" dirty="0" smtClean="0"/>
              <a:t> de Robert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33400"/>
            <a:ext cx="6016625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093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Como hacer una Moción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37160" indent="0">
              <a:buNone/>
            </a:pPr>
            <a:r>
              <a:rPr lang="es-MX" dirty="0" smtClean="0"/>
              <a:t>Definición:  una moción es una sugerencia de acción.</a:t>
            </a:r>
          </a:p>
          <a:p>
            <a:endParaRPr lang="es-MX" dirty="0" smtClean="0"/>
          </a:p>
          <a:p>
            <a:r>
              <a:rPr lang="es-MX" dirty="0" smtClean="0"/>
              <a:t>Un miembro puede hacer una moción para presentar nuevos negocios, sugerir una decisión o sugerir una acción.  El miembro levanta la mano, y cuando lo llama el Presidente, se pone de pie y dice,  “Yo sugiero que….”</a:t>
            </a:r>
          </a:p>
          <a:p>
            <a:endParaRPr lang="es-MX" dirty="0" smtClean="0"/>
          </a:p>
          <a:p>
            <a:r>
              <a:rPr lang="es-MX" dirty="0" smtClean="0"/>
              <a:t>Una moción debe ser secundada (otro miembro del comité esta de acuerdo en que la moción debe ser presentada a la atención de los miembros; la persona que secunda la moción no necesariamente esta de acuerdo con la moción) El miembro dice: “Yo secundo”    </a:t>
            </a:r>
          </a:p>
          <a:p>
            <a:endParaRPr lang="es-MX" dirty="0" smtClean="0"/>
          </a:p>
          <a:p>
            <a:r>
              <a:rPr lang="es-MX" dirty="0" smtClean="0"/>
              <a:t>La moción se discute y luego se vota sobre la moción. Se requiere una mayoría de votos o quorum para que la moción pase. </a:t>
            </a:r>
          </a:p>
          <a:p>
            <a:r>
              <a:rPr lang="es-MX" dirty="0" smtClean="0"/>
              <a:t>Los resultados de la votación son anunciados por el Presidente.  </a:t>
            </a:r>
          </a:p>
          <a:p>
            <a:pPr marL="13716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209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Posponer una Moción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Una moción se pospone cuando se toma la decisión de detener la discusión de una moción hasta más tarde en la reunión para usar el baño, hacer una llamada, etc.   .</a:t>
            </a:r>
          </a:p>
          <a:p>
            <a:pPr marL="137160" indent="0">
              <a:buNone/>
            </a:pPr>
            <a:r>
              <a:rPr lang="es-MX" dirty="0" smtClean="0"/>
              <a:t>Ejemplo: El Presidente “Sugiero que tomemos un descanso de 10 minutos”.</a:t>
            </a:r>
          </a:p>
          <a:p>
            <a:r>
              <a:rPr lang="es-MX" dirty="0" smtClean="0"/>
              <a:t>Posponer una moción requiere una segunda moción. </a:t>
            </a:r>
          </a:p>
          <a:p>
            <a:r>
              <a:rPr lang="es-MX" dirty="0" smtClean="0"/>
              <a:t>Los miembros votan sobre la moción y se requiere una mayoría de votos para posponer la moción bajo consideración.  </a:t>
            </a:r>
          </a:p>
          <a:p>
            <a:r>
              <a:rPr lang="es-MX" dirty="0" smtClean="0"/>
              <a:t>La moción debe anotarse en las minutas. 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6839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Limitar o Ampliar la Discusión 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Puede ser necesario limitar o ampliar la discusión  sobre una moción.  </a:t>
            </a:r>
          </a:p>
          <a:p>
            <a:endParaRPr lang="es-MX" dirty="0" smtClean="0"/>
          </a:p>
          <a:p>
            <a:r>
              <a:rPr lang="es-MX" dirty="0" smtClean="0"/>
              <a:t>Se limita una moción si la moción ha creado una gran cantidad de discusión dentro del comité, o cuando el tiempo de la reunión es limitado. </a:t>
            </a:r>
          </a:p>
          <a:p>
            <a:endParaRPr lang="es-MX" dirty="0" smtClean="0"/>
          </a:p>
          <a:p>
            <a:r>
              <a:rPr lang="es-MX" dirty="0" smtClean="0"/>
              <a:t>Se requiere una segunda moción para limitar o ampliar la discusión.  </a:t>
            </a:r>
          </a:p>
          <a:p>
            <a:endParaRPr lang="es-MX" dirty="0" smtClean="0"/>
          </a:p>
          <a:p>
            <a:r>
              <a:rPr lang="es-MX" dirty="0" smtClean="0"/>
              <a:t>Limitar y/o discutir también requiere una mayoría de 2/3 (67%) de votos.  </a:t>
            </a:r>
          </a:p>
          <a:p>
            <a:pPr marL="13716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0425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Asignar una moción a un comité de enfoque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>
              <a:buFont typeface="Wingdings 2"/>
              <a:buChar char=""/>
              <a:defRPr/>
            </a:pP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Presidente puede elegir un comité o grupo de enfoque para dar consideración especial a una moción. </a:t>
            </a:r>
          </a:p>
          <a:p>
            <a:pPr marL="0" indent="0">
              <a:buNone/>
              <a:defRPr/>
            </a:pPr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Comité debe de tener 3 o 4 miembros. </a:t>
            </a:r>
          </a:p>
          <a:p>
            <a:pPr marL="274320" indent="-274320">
              <a:buFont typeface="Wingdings 2"/>
              <a:buChar char=""/>
              <a:defRPr/>
            </a:pPr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acción requiere una segunda moción.</a:t>
            </a:r>
          </a:p>
          <a:p>
            <a:pPr marL="274320" indent="-274320">
              <a:buFont typeface="Wingdings 2"/>
              <a:buChar char=""/>
              <a:defRPr/>
            </a:pPr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También requiere una mayoría de votos.</a:t>
            </a:r>
          </a:p>
          <a:p>
            <a:pPr marL="274320" indent="-274320">
              <a:buFont typeface="Wingdings 2"/>
              <a:buChar char=""/>
              <a:defRPr/>
            </a:pPr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Presidente decide cuándo se requiere que el comité de enfoque prepare un informe. </a:t>
            </a:r>
          </a:p>
          <a:p>
            <a:pPr marL="274320" indent="-274320">
              <a:buFont typeface="Wingdings 2"/>
              <a:buChar char="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endParaRPr lang="es-MX" dirty="0"/>
          </a:p>
        </p:txBody>
      </p:sp>
      <p:pic>
        <p:nvPicPr>
          <p:cNvPr id="5123" name="Picture 3" descr="C:\Users\avargas\AppData\Local\Microsoft\Windows\Temporary Internet Files\Content.IE5\B7GV9X3N\Committee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200400"/>
            <a:ext cx="27432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16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Anuncios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s-MX" dirty="0" smtClean="0"/>
              <a:t>El Presidente pregunta al comité si hay algún anuncio. </a:t>
            </a:r>
          </a:p>
          <a:p>
            <a:endParaRPr lang="es-MX" dirty="0" smtClean="0"/>
          </a:p>
          <a:p>
            <a:r>
              <a:rPr lang="es-MX" dirty="0" smtClean="0"/>
              <a:t>Ejemplo: “¿</a:t>
            </a:r>
            <a:r>
              <a:rPr lang="es-MX" i="1" dirty="0" smtClean="0"/>
              <a:t>Hay algún anuncio de los miembros</a:t>
            </a:r>
            <a:r>
              <a:rPr lang="es-MX" dirty="0" smtClean="0"/>
              <a:t>?”</a:t>
            </a:r>
          </a:p>
          <a:p>
            <a:endParaRPr lang="es-MX" dirty="0" smtClean="0"/>
          </a:p>
          <a:p>
            <a:r>
              <a:rPr lang="es-MX" dirty="0" smtClean="0"/>
              <a:t>Si algún miembro desea hablar, levanta la mano y espera ser reconocido por el presidente.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3060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Cierre (Finalizar) de la Reunión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requieren dos mociones para finalizar la reunión. </a:t>
            </a:r>
          </a:p>
          <a:p>
            <a:r>
              <a:rPr lang="es-MX" dirty="0" smtClean="0"/>
              <a:t>El presidente dice, “</a:t>
            </a:r>
            <a:r>
              <a:rPr lang="es-MX" i="1" dirty="0" smtClean="0"/>
              <a:t>Si no hay mas asuntos, la reunión se termina a las ______.”</a:t>
            </a:r>
          </a:p>
          <a:p>
            <a:pPr marL="137160" indent="0">
              <a:buNone/>
            </a:pPr>
            <a:endParaRPr lang="es-MX" i="1" dirty="0"/>
          </a:p>
        </p:txBody>
      </p:sp>
      <p:pic>
        <p:nvPicPr>
          <p:cNvPr id="4098" name="Picture 2" descr="C:\Users\avargas\AppData\Local\Microsoft\Windows\Temporary Internet Files\Content.IE5\OG42OKKP\evalu ar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505200"/>
            <a:ext cx="645738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40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¿Preguntas?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buNone/>
            </a:pPr>
            <a:r>
              <a:rPr lang="es-MX" smtClean="0"/>
              <a:t>Para más </a:t>
            </a:r>
            <a:r>
              <a:rPr lang="es-MX" dirty="0" smtClean="0"/>
              <a:t>información póngase en contacto con</a:t>
            </a:r>
            <a:r>
              <a:rPr lang="en-US" dirty="0" smtClean="0"/>
              <a:t>:</a:t>
            </a:r>
            <a:endParaRPr lang="en-US" dirty="0"/>
          </a:p>
          <a:p>
            <a:pPr marL="137160" indent="0" algn="ctr">
              <a:buNone/>
            </a:pPr>
            <a:endParaRPr lang="en-US" dirty="0"/>
          </a:p>
          <a:p>
            <a:pPr marL="137160" indent="0" algn="ctr">
              <a:buNone/>
            </a:pPr>
            <a:endParaRPr lang="en-US" dirty="0"/>
          </a:p>
          <a:p>
            <a:pPr marL="137160" indent="0" algn="ctr">
              <a:buNone/>
            </a:pPr>
            <a:r>
              <a:rPr lang="en-US" dirty="0"/>
              <a:t>Stockton Unified School District</a:t>
            </a:r>
          </a:p>
          <a:p>
            <a:pPr marL="137160" indent="0" algn="ctr">
              <a:buNone/>
            </a:pPr>
            <a:r>
              <a:rPr lang="en-US" dirty="0"/>
              <a:t>Language Development Office</a:t>
            </a:r>
          </a:p>
          <a:p>
            <a:pPr marL="137160" indent="0" algn="ctr">
              <a:buNone/>
            </a:pPr>
            <a:r>
              <a:rPr lang="en-US" dirty="0"/>
              <a:t>1503 St. Mark’s Plaza, Suite D</a:t>
            </a:r>
          </a:p>
          <a:p>
            <a:pPr marL="137160" indent="0" algn="ctr">
              <a:buNone/>
            </a:pPr>
            <a:r>
              <a:rPr lang="en-US" dirty="0"/>
              <a:t>Stockton, California 95207</a:t>
            </a:r>
          </a:p>
          <a:p>
            <a:pPr marL="137160" indent="0" algn="ctr">
              <a:buNone/>
            </a:pPr>
            <a:r>
              <a:rPr lang="en-US" dirty="0"/>
              <a:t>209.933.7075</a:t>
            </a:r>
          </a:p>
          <a:p>
            <a:pPr marL="13716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896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Procedimiento</a:t>
            </a:r>
            <a:r>
              <a:rPr lang="en-US" dirty="0" smtClean="0"/>
              <a:t> </a:t>
            </a:r>
            <a:r>
              <a:rPr lang="en-US" dirty="0" err="1" smtClean="0"/>
              <a:t>Parlamentario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s-MX" dirty="0" smtClean="0"/>
              <a:t>Definición</a:t>
            </a:r>
          </a:p>
          <a:p>
            <a:pPr marL="137160" indent="0">
              <a:buNone/>
            </a:pPr>
            <a:r>
              <a:rPr lang="es-MX" dirty="0" smtClean="0"/>
              <a:t>Usar las reglas correctas para llevar una reunión exitosa  </a:t>
            </a:r>
          </a:p>
          <a:p>
            <a:pPr marL="137160" indent="0">
              <a:buNone/>
            </a:pPr>
            <a:endParaRPr lang="es-MX" dirty="0" smtClean="0"/>
          </a:p>
          <a:p>
            <a:pPr marL="137160" indent="0">
              <a:buNone/>
            </a:pPr>
            <a:r>
              <a:rPr lang="es-MX" dirty="0" smtClean="0"/>
              <a:t>Cuatro metas de Procedimientos Parlamentarios </a:t>
            </a:r>
          </a:p>
          <a:p>
            <a:r>
              <a:rPr lang="es-MX" dirty="0" smtClean="0"/>
              <a:t>Extiende cortesía a todos</a:t>
            </a:r>
          </a:p>
          <a:p>
            <a:r>
              <a:rPr lang="es-MX" dirty="0" smtClean="0"/>
              <a:t>Concéntrate en una cosa a la vez</a:t>
            </a:r>
          </a:p>
          <a:p>
            <a:r>
              <a:rPr lang="es-MX" dirty="0" smtClean="0"/>
              <a:t>Observa la regla de la mayoría</a:t>
            </a:r>
          </a:p>
          <a:p>
            <a:r>
              <a:rPr lang="es-MX" dirty="0" smtClean="0"/>
              <a:t>Garantizar los derechos de la minoría</a:t>
            </a:r>
          </a:p>
          <a:p>
            <a:pPr marL="13716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402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s-MX" dirty="0" smtClean="0"/>
              <a:t>La reunión tiene que tener una agenda.</a:t>
            </a:r>
          </a:p>
          <a:p>
            <a:endParaRPr lang="es-MX" dirty="0" smtClean="0"/>
          </a:p>
          <a:p>
            <a:r>
              <a:rPr lang="es-MX" dirty="0" smtClean="0"/>
              <a:t>La agenda es una guía para una reunión de negocios.  </a:t>
            </a:r>
          </a:p>
          <a:p>
            <a:endParaRPr lang="es-MX" dirty="0" smtClean="0"/>
          </a:p>
          <a:p>
            <a:r>
              <a:rPr lang="es-MX" dirty="0" smtClean="0"/>
              <a:t>La agenda es utilizada para mantener la reunión en orden.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365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Cambios</a:t>
            </a:r>
            <a:r>
              <a:rPr lang="en-US" dirty="0" smtClean="0"/>
              <a:t> a la Agenda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s-MX" dirty="0" smtClean="0"/>
              <a:t>Se pueden hacer cambios a la agenda?</a:t>
            </a:r>
          </a:p>
          <a:p>
            <a:r>
              <a:rPr lang="es-MX" dirty="0" smtClean="0"/>
              <a:t>Sí, se necesitan 2 mociones para realizar cambios. </a:t>
            </a:r>
          </a:p>
          <a:p>
            <a:r>
              <a:rPr lang="es-MX" dirty="0" smtClean="0"/>
              <a:t>Puede agregar o eliminar  temas de la agenda</a:t>
            </a:r>
            <a:r>
              <a:rPr lang="en-US" dirty="0" smtClean="0"/>
              <a:t>.</a:t>
            </a:r>
            <a:endParaRPr lang="es-MX" dirty="0"/>
          </a:p>
        </p:txBody>
      </p:sp>
      <p:pic>
        <p:nvPicPr>
          <p:cNvPr id="2050" name="Picture 2" descr="C:\Users\avargas\AppData\Local\Microsoft\Windows\Temporary Internet Files\Content.IE5\E736TVWV\6938038300_5881f7ae59_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4343400"/>
            <a:ext cx="81280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206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Como comenzar una Reunión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presidente llama a orden la reunión golpeando el mazo una vez.</a:t>
            </a:r>
          </a:p>
          <a:p>
            <a:endParaRPr lang="es-MX" dirty="0" smtClean="0"/>
          </a:p>
          <a:p>
            <a:r>
              <a:rPr lang="es-MX" dirty="0" smtClean="0"/>
              <a:t>El presidente dice, “</a:t>
            </a:r>
            <a:r>
              <a:rPr lang="es-MX" i="1" dirty="0" smtClean="0"/>
              <a:t>La reunión entrara en orden a las </a:t>
            </a:r>
            <a:r>
              <a:rPr lang="es-MX" dirty="0" smtClean="0"/>
              <a:t>______.” (2 mociones y la hora)</a:t>
            </a:r>
          </a:p>
          <a:p>
            <a:r>
              <a:rPr lang="es-MX" dirty="0" smtClean="0"/>
              <a:t>Pasar Lista</a:t>
            </a:r>
          </a:p>
          <a:p>
            <a:r>
              <a:rPr lang="es-MX" dirty="0" smtClean="0"/>
              <a:t>Las minutas de la reunión anterior son leídas por el Secretario o individualmente.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7077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Comenzar una reunión,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Presidente dice, “</a:t>
            </a:r>
            <a:r>
              <a:rPr lang="es-MX" i="1" dirty="0" smtClean="0"/>
              <a:t>Hay una corrección en las minutas</a:t>
            </a:r>
            <a:r>
              <a:rPr lang="es-MX" dirty="0" smtClean="0"/>
              <a:t>?”</a:t>
            </a:r>
          </a:p>
          <a:p>
            <a:r>
              <a:rPr lang="es-MX" dirty="0" smtClean="0"/>
              <a:t>Si hay correcciones, el  Presidente llama a los miembros del comité uno a la vez.</a:t>
            </a:r>
          </a:p>
          <a:p>
            <a:endParaRPr lang="es-MX" dirty="0" smtClean="0"/>
          </a:p>
          <a:p>
            <a:r>
              <a:rPr lang="es-MX" dirty="0" smtClean="0"/>
              <a:t>El Presidente dice, “</a:t>
            </a:r>
            <a:r>
              <a:rPr lang="es-MX" i="1" dirty="0" smtClean="0"/>
              <a:t>Si no hay mas correcciones, se aprueban las minutas</a:t>
            </a:r>
            <a:r>
              <a:rPr lang="es-MX" dirty="0" smtClean="0"/>
              <a:t>. ”(2 mociones)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839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Mociones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Siempre se necesitan 2 mociones para aprobar.</a:t>
            </a:r>
          </a:p>
          <a:p>
            <a:r>
              <a:rPr lang="es-MX" dirty="0" smtClean="0"/>
              <a:t>Yo __nombre_  hago la moción de __________.</a:t>
            </a:r>
          </a:p>
          <a:p>
            <a:r>
              <a:rPr lang="es-MX" dirty="0" smtClean="0"/>
              <a:t>Yo _nombre__ secundo la moción de  _______.</a:t>
            </a:r>
          </a:p>
          <a:p>
            <a:r>
              <a:rPr lang="es-MX" dirty="0" smtClean="0"/>
              <a:t>El Presidente pregunta  “</a:t>
            </a:r>
            <a:r>
              <a:rPr lang="es-MX" i="1" dirty="0" smtClean="0"/>
              <a:t>Todos a favor</a:t>
            </a:r>
            <a:r>
              <a:rPr lang="es-MX" dirty="0" smtClean="0"/>
              <a:t>” “</a:t>
            </a:r>
            <a:r>
              <a:rPr lang="es-MX" i="1" dirty="0" smtClean="0"/>
              <a:t>alguno opuesto</a:t>
            </a:r>
            <a:r>
              <a:rPr lang="en-US" dirty="0" smtClean="0"/>
              <a:t>”</a:t>
            </a:r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en-US" dirty="0" smtClean="0"/>
              <a:t> </a:t>
            </a:r>
            <a:endParaRPr lang="es-MX" dirty="0"/>
          </a:p>
        </p:txBody>
      </p:sp>
      <p:pic>
        <p:nvPicPr>
          <p:cNvPr id="1028" name="Picture 4" descr="C:\Users\avargas\AppData\Local\Microsoft\Windows\Temporary Internet Files\Content.IE5\H6GGU6G4\raising-hands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038600"/>
            <a:ext cx="67056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44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Votación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s-MX" dirty="0" smtClean="0"/>
              <a:t>Hay cuatro métodos utilizados para votar.</a:t>
            </a:r>
          </a:p>
          <a:p>
            <a:r>
              <a:rPr lang="es-MX" dirty="0" smtClean="0"/>
              <a:t>De Voz</a:t>
            </a:r>
          </a:p>
          <a:p>
            <a:r>
              <a:rPr lang="es-MX" dirty="0" smtClean="0"/>
              <a:t>Se pone de pie</a:t>
            </a:r>
          </a:p>
          <a:p>
            <a:r>
              <a:rPr lang="es-MX" dirty="0" smtClean="0"/>
              <a:t>Pase de lista</a:t>
            </a:r>
          </a:p>
          <a:p>
            <a:r>
              <a:rPr lang="es-MX" dirty="0" smtClean="0"/>
              <a:t>Voto secreto </a:t>
            </a:r>
          </a:p>
          <a:p>
            <a:pPr marL="137160" indent="0">
              <a:buNone/>
            </a:pPr>
            <a:endParaRPr lang="es-MX" dirty="0" smtClean="0"/>
          </a:p>
          <a:p>
            <a:pPr marL="137160" indent="0">
              <a:buNone/>
            </a:pPr>
            <a:r>
              <a:rPr lang="es-MX" dirty="0" smtClean="0"/>
              <a:t>¿Puede votar el Presidente?</a:t>
            </a:r>
          </a:p>
          <a:p>
            <a:r>
              <a:rPr lang="es-MX" dirty="0" smtClean="0"/>
              <a:t>Sí, para forzar un empate, o para romperlo, si el Presidente es miembro del grupo. </a:t>
            </a:r>
          </a:p>
          <a:p>
            <a:endParaRPr lang="es-MX" dirty="0"/>
          </a:p>
        </p:txBody>
      </p:sp>
      <p:pic>
        <p:nvPicPr>
          <p:cNvPr id="3074" name="Picture 2" descr="C:\Users\avargas\AppData\Local\Microsoft\Windows\Temporary Internet Files\Content.IE5\B7GV9X3N\vote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438400"/>
            <a:ext cx="5472113" cy="257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56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Términos de Procedimiento Parlamentario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es-MX" dirty="0" smtClean="0"/>
              <a:t>¿Que es un quórum?</a:t>
            </a:r>
          </a:p>
          <a:p>
            <a:r>
              <a:rPr lang="es-MX" dirty="0" smtClean="0"/>
              <a:t>La mitad de los miembros más 1. </a:t>
            </a:r>
          </a:p>
          <a:p>
            <a:r>
              <a:rPr lang="es-MX" dirty="0" smtClean="0"/>
              <a:t>Es el mínimo de miembros que deben estar presentes en una reunión  para que se lleven acabo asuntos legales. </a:t>
            </a:r>
          </a:p>
          <a:p>
            <a:pPr marL="137160" indent="0">
              <a:buNone/>
            </a:pPr>
            <a:endParaRPr lang="es-MX" dirty="0" smtClean="0"/>
          </a:p>
          <a:p>
            <a:pPr marL="137160" indent="0">
              <a:buNone/>
            </a:pPr>
            <a:endParaRPr lang="es-MX" dirty="0" smtClean="0"/>
          </a:p>
          <a:p>
            <a:pPr marL="137160" indent="0">
              <a:buNone/>
            </a:pPr>
            <a:r>
              <a:rPr lang="es-MX" dirty="0" smtClean="0"/>
              <a:t>¿Que es la mayoría?</a:t>
            </a:r>
          </a:p>
          <a:p>
            <a:r>
              <a:rPr lang="es-MX" dirty="0" smtClean="0"/>
              <a:t>½ de miembros presentes en cualquier reunión, más  1</a:t>
            </a:r>
          </a:p>
          <a:p>
            <a:r>
              <a:rPr lang="es-MX" dirty="0" smtClean="0"/>
              <a:t>Es el número mínimo de miembros que deben votar para que una moción sea aprobada.  </a:t>
            </a:r>
          </a:p>
          <a:p>
            <a:pPr marL="13716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975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301</TotalTime>
  <Words>837</Words>
  <Application>Microsoft Office PowerPoint</Application>
  <PresentationFormat>On-screen Show (4:3)</PresentationFormat>
  <Paragraphs>108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Apex</vt:lpstr>
      <vt:lpstr>  procedimiento Parlamentario Las reglas de orden de Robert </vt:lpstr>
      <vt:lpstr>Procedimiento Parlamentario </vt:lpstr>
      <vt:lpstr>Agenda</vt:lpstr>
      <vt:lpstr>Cambios a la Agenda</vt:lpstr>
      <vt:lpstr>Como comenzar una Reunión</vt:lpstr>
      <vt:lpstr>Comenzar una reunión, cont.</vt:lpstr>
      <vt:lpstr>Mociones</vt:lpstr>
      <vt:lpstr>Votación</vt:lpstr>
      <vt:lpstr>Términos de Procedimiento Parlamentario</vt:lpstr>
      <vt:lpstr>Como hacer una Moción</vt:lpstr>
      <vt:lpstr>Posponer una Moción</vt:lpstr>
      <vt:lpstr>Limitar o Ampliar la Discusión </vt:lpstr>
      <vt:lpstr>Asignar una moción a un comité de enfoque</vt:lpstr>
      <vt:lpstr>Anuncios</vt:lpstr>
      <vt:lpstr>Cierre (Finalizar) de la Reunión</vt:lpstr>
      <vt:lpstr>¿Preguntas?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Procedimiento parlamentario de orden de las reglas de Robert</dc:title>
  <dc:creator>isadmin</dc:creator>
  <cp:lastModifiedBy>Celene Munoz Rebolledo</cp:lastModifiedBy>
  <cp:revision>27</cp:revision>
  <cp:lastPrinted>2018-02-02T21:25:59Z</cp:lastPrinted>
  <dcterms:created xsi:type="dcterms:W3CDTF">2018-02-01T23:35:43Z</dcterms:created>
  <dcterms:modified xsi:type="dcterms:W3CDTF">2020-09-25T21:34:16Z</dcterms:modified>
</cp:coreProperties>
</file>